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f7c50f0c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f7c50f0c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f7c50f0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f7c50f0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f7c50f0c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f7c50f0c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f7c50f0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f7c50f0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f7c50f0c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f7c50f0c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70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How to log into your</a:t>
            </a:r>
            <a:r>
              <a:rPr lang="en"/>
              <a:t> </a:t>
            </a:r>
            <a:r>
              <a:rPr b="1" lang="en" sz="6800">
                <a:solidFill>
                  <a:srgbClr val="3C78D8"/>
                </a:solidFill>
              </a:rPr>
              <a:t>C</a:t>
            </a:r>
            <a:r>
              <a:rPr b="1" lang="en" sz="6800">
                <a:solidFill>
                  <a:srgbClr val="FF0000"/>
                </a:solidFill>
              </a:rPr>
              <a:t>h</a:t>
            </a:r>
            <a:r>
              <a:rPr b="1" lang="en" sz="6800">
                <a:solidFill>
                  <a:srgbClr val="FFFF00"/>
                </a:solidFill>
              </a:rPr>
              <a:t>r</a:t>
            </a:r>
            <a:r>
              <a:rPr b="1" lang="en" sz="6800">
                <a:solidFill>
                  <a:srgbClr val="3C78D8"/>
                </a:solidFill>
              </a:rPr>
              <a:t>o</a:t>
            </a:r>
            <a:r>
              <a:rPr b="1" lang="en" sz="6800">
                <a:solidFill>
                  <a:srgbClr val="6AA84F"/>
                </a:solidFill>
              </a:rPr>
              <a:t>m</a:t>
            </a:r>
            <a:r>
              <a:rPr b="1" lang="en" sz="6800">
                <a:solidFill>
                  <a:srgbClr val="FF0000"/>
                </a:solidFill>
              </a:rPr>
              <a:t>e</a:t>
            </a:r>
            <a:r>
              <a:rPr b="1" lang="en" sz="6800">
                <a:solidFill>
                  <a:srgbClr val="3C78D8"/>
                </a:solidFill>
              </a:rPr>
              <a:t>b</a:t>
            </a:r>
            <a:r>
              <a:rPr b="1" lang="en" sz="6800">
                <a:solidFill>
                  <a:srgbClr val="FF0000"/>
                </a:solidFill>
              </a:rPr>
              <a:t>o</a:t>
            </a:r>
            <a:r>
              <a:rPr b="1" lang="en" sz="6800">
                <a:solidFill>
                  <a:srgbClr val="FFFF00"/>
                </a:solidFill>
              </a:rPr>
              <a:t>o</a:t>
            </a:r>
            <a:r>
              <a:rPr b="1" lang="en" sz="6800">
                <a:solidFill>
                  <a:srgbClr val="3C78D8"/>
                </a:solidFill>
              </a:rPr>
              <a:t>k</a:t>
            </a:r>
            <a:endParaRPr b="1" sz="68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675" y="108000"/>
            <a:ext cx="3090150" cy="20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0" y="2405225"/>
            <a:ext cx="91440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Open your Chromebook lid and press the power button.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525" y="0"/>
            <a:ext cx="6537003" cy="36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0" y="4203600"/>
            <a:ext cx="91440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Select Next  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212" y="0"/>
            <a:ext cx="6565676" cy="36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0" y="3691375"/>
            <a:ext cx="91440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Login With Password box to log in with your username and password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were given a QR code           select the Login With Lanyard box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998" y="4645523"/>
            <a:ext cx="346200" cy="3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350" y="610650"/>
            <a:ext cx="6398102" cy="35971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125" y="4133800"/>
            <a:ext cx="91440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Type your student ID in the Username field.</a:t>
            </a:r>
            <a:endParaRPr/>
          </a:p>
          <a:p>
            <a:pPr indent="-317500" lvl="0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Type your password in the Password field.  </a:t>
            </a:r>
            <a:endParaRPr/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default password for students is HSDmmddyy (birthday)  </a:t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150" y="0"/>
            <a:ext cx="91440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To log in with your Password</a:t>
            </a:r>
            <a:endParaRPr b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150" y="0"/>
            <a:ext cx="91440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To log in with your QR code</a:t>
            </a:r>
            <a:endParaRPr b="1" sz="20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775" y="1435800"/>
            <a:ext cx="5710450" cy="32105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0" y="346475"/>
            <a:ext cx="91440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 your QR code in front of the camera located above the screen of your Chromebook.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1733850" y="1213875"/>
            <a:ext cx="5676600" cy="192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4494450" y="1239675"/>
            <a:ext cx="155400" cy="1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4153950" y="861300"/>
            <a:ext cx="836400" cy="3237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